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7" r:id="rId2"/>
    <p:sldId id="259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AB84"/>
    <a:srgbClr val="D4CFC5"/>
    <a:srgbClr val="2122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10" autoAdjust="0"/>
  </p:normalViewPr>
  <p:slideViewPr>
    <p:cSldViewPr snapToGrid="0" showGuides="1">
      <p:cViewPr>
        <p:scale>
          <a:sx n="66" d="100"/>
          <a:sy n="66" d="100"/>
        </p:scale>
        <p:origin x="504" y="2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3A860-5D05-49BB-AD89-45B017B2AA8E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BB1BA-61C1-4CA7-A22B-27A50A11AD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41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93897D-E996-14D9-66D4-7C44F86EC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EE3C74-72E3-E4AC-AA2B-B5377D0EC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A38B39-E24D-D165-F684-F590B71D8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1C902-B849-2A6B-54DC-5385BA708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err="1"/>
              <a:t>LostArk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DF55EF-8FCF-A1C9-8444-34A99B59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5434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C4898-4F53-A1B6-C370-69297B187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C03ACB-1CF0-9704-B4A3-D4041E3F6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7C812-A160-A653-E87B-411EB8EA4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671E6-0B3B-4E6A-07AD-7D3D67A3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908D4-E55E-658B-E310-424C7BA6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720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4E5A85-1592-5685-368B-DA5EE3A9A0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56CB38-DABF-B7EE-351A-20CBD8B07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891B8D-6537-BF83-DCA9-312C2AC42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311C68-2B8E-61F3-68E2-EAA7DDE7D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1273F-08F7-AAA6-DFC2-D38E2BE1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59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1CE5C-8B3B-379F-41E0-4B2750255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E58685-91EB-ACDA-16D1-6F02FED2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EC2672-B1F6-8057-96AF-DF4118276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DB6BE-707D-0AB6-7F93-7683E7512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1B71C4-CDC6-4D73-6218-D8C9B2C8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104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29ADA-6A8F-2608-132B-6C6C0599B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6B9562-A853-1566-3728-3E4AB99F9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F059D7-33E8-62DE-252E-E8F0371B3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8A8260-B602-96FC-A4DA-B04BE5E7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E6157D-FE49-6306-83A6-C74288E8D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606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1C49F3-8F48-8145-2F58-09CD7E75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959B7C-15A9-AE52-8DD7-E84BC5103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8D9944-B542-D055-E3A6-7B6E7709D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B68BC-DF63-08B5-79D8-89106E6A1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A529E3-2784-7117-8AA3-7FAF3C63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DB5972-3C9B-BC95-5EE8-EAFB0ABD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650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74AF82-6ABF-FA7B-8E7D-64635285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FD7434-CA3C-6D06-CB49-B045793F6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50BF83-3F26-DDE7-758A-E764B6D84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D0F40-7AB0-7A8B-6472-E6D4526C31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6997C-46EE-1158-FBF5-B0B08AB2C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F08E1A-345A-4B9C-59D3-65C50E649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1F412A-623D-A1FB-0F26-F0924A46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A5BE46-884B-CB27-9AE2-715B56CD5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191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BC254-BF1D-2C56-FD7E-9B2A1609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660C29-B66D-9FD4-5022-552AF8216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2533AF-A4A3-54BC-AD2E-CFEB2607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6911D-237A-F690-314E-38343EE7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754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70F4B4-66C0-7244-D183-A627F64C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6EB3A5-D935-5D50-4080-FBDA681C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7A918B-A2AD-7D7A-F564-2FCD34658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772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F2B69-8557-0582-D2B8-3A591A3FD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BB6918-1B21-79CA-D135-D2452240E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52F1C5-B08D-A838-EA26-89B99FD25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40F82B-1DA5-57AB-9F2B-E3EB34B6F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EE8F5F-3ADC-1E96-07DE-A5E24F28D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16B490-1B9C-5AFA-ECCB-721F714F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927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814F1-1FF3-922A-230A-D0B60601A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22B9BB-37C8-0F1F-0050-5445A6840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9F231D-5447-D211-686A-161B8A174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BD5DDD-FEA5-D523-5B2C-08AFB53C8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BA904D-57D2-385B-8A1E-822A1D93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D1B033-6DCE-A2AF-A849-AF7D34A3F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146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33C231-9429-341F-2BC1-BB61085B2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8125B0-7764-6207-C274-BF1279DB8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4F758-7DE8-C4CE-D35B-3B6469C79B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9BF0FF-B669-435E-9281-29B24F967092}" type="datetimeFigureOut">
              <a:rPr lang="ko-KR" altLang="en-US" smtClean="0"/>
              <a:t>2025-01-10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786711-A0D0-A1CB-8FE4-09CA0D0A6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2BDF60-1D39-9566-C14C-AF9F282006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3AB83B-1F87-4688-B482-05184C8B17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46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패션 액세서리, 인간의 얼굴, 의류, 만화 영화이(가) 표시된 사진&#10;&#10;자동 생성된 설명">
            <a:extLst>
              <a:ext uri="{FF2B5EF4-FFF2-40B4-BE49-F238E27FC236}">
                <a16:creationId xmlns:a16="http://schemas.microsoft.com/office/drawing/2014/main" id="{116CB655-3995-D80E-53E7-DABC96C757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982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의류, 여성, 의상 디자인, 드레스이(가) 표시된 사진&#10;&#10;자동 생성된 설명">
            <a:extLst>
              <a:ext uri="{FF2B5EF4-FFF2-40B4-BE49-F238E27FC236}">
                <a16:creationId xmlns:a16="http://schemas.microsoft.com/office/drawing/2014/main" id="{8AC58119-5748-3976-1580-A0996DCDD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1A59F815-3273-D8C9-2E84-A73EDF0BCE79}"/>
              </a:ext>
            </a:extLst>
          </p:cNvPr>
          <p:cNvGrpSpPr/>
          <p:nvPr/>
        </p:nvGrpSpPr>
        <p:grpSpPr>
          <a:xfrm>
            <a:off x="5656162" y="496689"/>
            <a:ext cx="6034268" cy="6038611"/>
            <a:chOff x="5598288" y="716608"/>
            <a:chExt cx="6034268" cy="603861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0C7582A-257C-5045-82BB-E500E6D30B87}"/>
                </a:ext>
              </a:extLst>
            </p:cNvPr>
            <p:cNvSpPr txBox="1"/>
            <p:nvPr/>
          </p:nvSpPr>
          <p:spPr>
            <a:xfrm>
              <a:off x="5598288" y="716608"/>
              <a:ext cx="5317481" cy="3693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dirty="0">
                  <a:solidFill>
                    <a:srgbClr val="D4CFC5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“</a:t>
              </a:r>
              <a:r>
                <a:rPr lang="ko-KR" altLang="en-US" dirty="0">
                  <a:solidFill>
                    <a:srgbClr val="D4CFC5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우리는 더욱 발전할 것입니다</a:t>
              </a:r>
              <a:r>
                <a:rPr lang="en-US" altLang="ko-KR" dirty="0">
                  <a:solidFill>
                    <a:srgbClr val="D4CFC5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 </a:t>
              </a:r>
              <a:r>
                <a:rPr lang="ko-KR" altLang="en-US" dirty="0">
                  <a:solidFill>
                    <a:srgbClr val="D4CFC5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우주의 진리를 통해</a:t>
              </a:r>
              <a:r>
                <a:rPr lang="en-US" altLang="ko-KR" dirty="0">
                  <a:solidFill>
                    <a:srgbClr val="D4CFC5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.”</a:t>
              </a:r>
              <a:endParaRPr lang="ko-KR" altLang="en-US" dirty="0">
                <a:solidFill>
                  <a:srgbClr val="D4CFC5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630E206-EEBC-7B12-9BE6-E5C791D7B475}"/>
                </a:ext>
              </a:extLst>
            </p:cNvPr>
            <p:cNvSpPr txBox="1"/>
            <p:nvPr/>
          </p:nvSpPr>
          <p:spPr>
            <a:xfrm>
              <a:off x="5704806" y="2382047"/>
              <a:ext cx="1195840" cy="369332"/>
            </a:xfrm>
            <a:prstGeom prst="rect">
              <a:avLst/>
            </a:prstGeom>
            <a:noFill/>
          </p:spPr>
          <p:txBody>
            <a:bodyPr wrap="none" lIns="0" rIns="0" rtlCol="0" anchor="ctr" anchorCtr="0">
              <a:spAutoFit/>
            </a:bodyPr>
            <a:lstStyle/>
            <a:p>
              <a:r>
                <a:rPr lang="en-US" altLang="ko-KR" dirty="0">
                  <a:solidFill>
                    <a:srgbClr val="D1AB84"/>
                  </a:solidFill>
                  <a:latin typeface="빛의 계승자 Regular" panose="020B0600000101010101" pitchFamily="50" charset="-127"/>
                  <a:ea typeface="빛의 계승자 Regular" panose="020B0600000101010101" pitchFamily="50" charset="-127"/>
                </a:rPr>
                <a:t>IDENTITY</a:t>
              </a:r>
              <a:endParaRPr lang="ko-KR" altLang="en-US" dirty="0">
                <a:solidFill>
                  <a:srgbClr val="D1AB84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601F3C6-B048-975C-3754-F93BC0A6B01E}"/>
                </a:ext>
              </a:extLst>
            </p:cNvPr>
            <p:cNvSpPr/>
            <p:nvPr/>
          </p:nvSpPr>
          <p:spPr>
            <a:xfrm>
              <a:off x="5720124" y="1085940"/>
              <a:ext cx="5912432" cy="118699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7FF7F1A-5A05-13B0-A59F-3DB0C3EDC04C}"/>
                </a:ext>
              </a:extLst>
            </p:cNvPr>
            <p:cNvSpPr txBox="1"/>
            <p:nvPr/>
          </p:nvSpPr>
          <p:spPr>
            <a:xfrm>
              <a:off x="5812721" y="1556327"/>
              <a:ext cx="17011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(</a:t>
              </a:r>
              <a:r>
                <a:rPr lang="ko-KR" altLang="en-US" sz="1000" dirty="0" err="1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아스트로맨서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 컨셉 간단 소개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)</a:t>
              </a:r>
              <a:endPara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BE5AA62-BBEF-1556-9D55-56228C10EA90}"/>
                </a:ext>
              </a:extLst>
            </p:cNvPr>
            <p:cNvSpPr/>
            <p:nvPr/>
          </p:nvSpPr>
          <p:spPr>
            <a:xfrm>
              <a:off x="5720124" y="2737986"/>
              <a:ext cx="5912432" cy="203213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56A8095-36F2-4A69-ADAF-D58CA46D5C73}"/>
                </a:ext>
              </a:extLst>
            </p:cNvPr>
            <p:cNvSpPr txBox="1"/>
            <p:nvPr/>
          </p:nvSpPr>
          <p:spPr>
            <a:xfrm>
              <a:off x="5812721" y="3672208"/>
              <a:ext cx="20329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(</a:t>
              </a:r>
              <a:r>
                <a:rPr lang="ko-KR" altLang="en-US" sz="1000" dirty="0" err="1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아스트로맨서</a:t>
              </a:r>
              <a:r>
                <a:rPr lang="ko-KR" altLang="en-US" sz="10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 아이덴티티 간단 소개</a:t>
              </a:r>
              <a:r>
                <a:rPr lang="en-US" altLang="ko-KR" sz="10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)</a:t>
              </a:r>
              <a:endPara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59BDDA4-94DE-E946-536B-CF616D2E18BE}"/>
                </a:ext>
              </a:extLst>
            </p:cNvPr>
            <p:cNvSpPr/>
            <p:nvPr/>
          </p:nvSpPr>
          <p:spPr>
            <a:xfrm>
              <a:off x="5704806" y="5125326"/>
              <a:ext cx="2788920" cy="12871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91FD94E-AFE1-BD8E-6025-831727148EF0}"/>
                </a:ext>
              </a:extLst>
            </p:cNvPr>
            <p:cNvSpPr txBox="1"/>
            <p:nvPr/>
          </p:nvSpPr>
          <p:spPr>
            <a:xfrm>
              <a:off x="6548474" y="5581231"/>
              <a:ext cx="110158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아이덴티티 이미지</a:t>
              </a:r>
              <a:endParaRPr lang="ko-KR" altLang="en-US" sz="1000" dirty="0">
                <a:solidFill>
                  <a:srgbClr val="D4CFC5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7DF9512-C136-1A60-6807-7857F8C0E7A1}"/>
                </a:ext>
              </a:extLst>
            </p:cNvPr>
            <p:cNvSpPr txBox="1"/>
            <p:nvPr/>
          </p:nvSpPr>
          <p:spPr>
            <a:xfrm>
              <a:off x="6250315" y="6508998"/>
              <a:ext cx="169790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아이덴티티 </a:t>
              </a:r>
              <a:r>
                <a:rPr lang="en-US" altLang="ko-KR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| XXXXXX </a:t>
              </a:r>
              <a:r>
                <a:rPr lang="ko-KR" altLang="en-US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에너지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F4D63AB-464E-3F9F-789C-D90F13220E48}"/>
                </a:ext>
              </a:extLst>
            </p:cNvPr>
            <p:cNvSpPr/>
            <p:nvPr/>
          </p:nvSpPr>
          <p:spPr>
            <a:xfrm>
              <a:off x="8843636" y="5125326"/>
              <a:ext cx="2788920" cy="128714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4873EE5-16D8-1A9D-1BEB-14D6060D5A10}"/>
                </a:ext>
              </a:extLst>
            </p:cNvPr>
            <p:cNvSpPr txBox="1"/>
            <p:nvPr/>
          </p:nvSpPr>
          <p:spPr>
            <a:xfrm>
              <a:off x="9687304" y="5581231"/>
              <a:ext cx="7697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D4CFC5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무기 이미지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3DDCFE4-6C5C-807A-E7FE-264E50040AF7}"/>
                </a:ext>
              </a:extLst>
            </p:cNvPr>
            <p:cNvSpPr txBox="1"/>
            <p:nvPr/>
          </p:nvSpPr>
          <p:spPr>
            <a:xfrm>
              <a:off x="9389145" y="6508998"/>
              <a:ext cx="157126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대표 무기 </a:t>
              </a:r>
              <a:r>
                <a:rPr lang="en-US" altLang="ko-KR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| </a:t>
              </a:r>
              <a:r>
                <a:rPr lang="ko-KR" altLang="en-US" sz="1000" dirty="0">
                  <a:solidFill>
                    <a:srgbClr val="D1AB84"/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rPr>
                <a:t>에메랄드 태블릿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7965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36</Words>
  <Application>Microsoft Office PowerPoint</Application>
  <PresentationFormat>와이드스크린</PresentationFormat>
  <Paragraphs>8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Pretendard Variable Medium</vt:lpstr>
      <vt:lpstr>나눔명조 ExtraBold</vt:lpstr>
      <vt:lpstr>맑은 고딕</vt:lpstr>
      <vt:lpstr>빛의 계승자 Regular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3</cp:revision>
  <dcterms:created xsi:type="dcterms:W3CDTF">2025-01-08T09:31:21Z</dcterms:created>
  <dcterms:modified xsi:type="dcterms:W3CDTF">2025-01-10T10:23:37Z</dcterms:modified>
</cp:coreProperties>
</file>

<file path=docProps/thumbnail.jpeg>
</file>